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6" r:id="rId8"/>
    <p:sldId id="267" r:id="rId9"/>
    <p:sldId id="271" r:id="rId10"/>
    <p:sldId id="27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04160" y="1873885"/>
            <a:ext cx="6647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基于</a:t>
            </a:r>
            <a:r>
              <a:rPr lang="en-US" altLang="zh-CN" sz="2400" b="1" dirty="0">
                <a:solidFill>
                  <a:schemeClr val="accent1"/>
                </a:solidFill>
                <a:latin typeface="微软雅黑 Light" panose="020B0502040204020203" charset="-122"/>
                <a:ea typeface="微软雅黑 Light" panose="020B0502040204020203" charset="-122"/>
              </a:rPr>
              <a:t>Arduino</a:t>
            </a:r>
            <a:r>
              <a:rPr lang="zh-CN" altLang="en-US" sz="2400" b="1" dirty="0">
                <a:solidFill>
                  <a:schemeClr val="accent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平台开发的</a:t>
            </a:r>
          </a:p>
          <a:p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办公桌健康管家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ADD960-D493-4D8C-90BA-881208D19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02" y="1028700"/>
            <a:ext cx="9230975" cy="51693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26284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4648" y="590203"/>
            <a:ext cx="10316094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关于我</a:t>
            </a:r>
          </a:p>
          <a:p>
            <a:endParaRPr lang="zh-CN" altLang="en-US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当代的年轻人忙于工作，忽视自身的健康，没有良好的作息习惯，经常在办公桌前一坐就是五六小时，进水少排尿少，进餐也没有规律，加班熬夜成为常态；以至于颈椎病，关节炎，心血管等各种疾病越来越多地在年轻的上班一族身上出现，亚健康问题成为当今社会发展阶段的严峻考验；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为了解决亚健康问题，我们团队设计了一款‘办公桌健康管家’，其外观是一个显示时间的时钟，它可以识别用户并记录用户的工作时间，根据设定，每隔一段时间就会通过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LED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变色和软件弹窗的方式提醒用户喝水、休息、做适量运动和进餐，熬夜过晚和持续工作时间过长会发出警报；还能设定备忘录，到了指定时间‘办公桌健康管家’会发出提示。</a:t>
            </a: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endParaRPr lang="zh-CN" altLang="en-US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64029" y="955964"/>
            <a:ext cx="1032808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accent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功能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软件端由用户设定各种状态的时间和提醒</a:t>
            </a:r>
          </a:p>
          <a:p>
            <a:pPr algn="l"/>
            <a:endParaRPr lang="en-US" altLang="zh-CN" sz="24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软件端弹窗提示用户进行适当的饮水、休息和进餐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硬件端改变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灯光，不同颜色的光效对应不同提示的内容，起到心理暗示的作用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硬件端显示当天时间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5370" y="77343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chemeClr val="accent1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外观</a:t>
            </a:r>
            <a:endParaRPr lang="zh-CN" altLang="en-US" sz="24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79EC11-22C5-487A-B117-8EA44DE37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370" y="1233805"/>
            <a:ext cx="8286399" cy="45851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74030" y="5976620"/>
            <a:ext cx="1118870" cy="3683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10222865" y="3196590"/>
            <a:ext cx="994410" cy="3683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96148C-12DD-46AC-9249-2BC0AB4F5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917" y="1137285"/>
            <a:ext cx="8557153" cy="46279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ECC8092-C38E-44B3-A9E4-061A16AD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56" y="1012606"/>
            <a:ext cx="8786888" cy="48327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1C7B533D-C25D-4147-9A15-80C2FDF93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05" y="615911"/>
            <a:ext cx="7577189" cy="56261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B707943-5DEC-4C5A-A650-CE2D85DA4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82" y="1054099"/>
            <a:ext cx="9501835" cy="50359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5C7CDD-AE7C-4FF0-AB4F-6AD0157A7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601" y="780819"/>
            <a:ext cx="9144798" cy="52963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64</Words>
  <Application>Microsoft Office PowerPoint</Application>
  <PresentationFormat>宽屏</PresentationFormat>
  <Paragraphs>16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宋体</vt:lpstr>
      <vt:lpstr>微软雅黑</vt:lpstr>
      <vt:lpstr>微软雅黑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1103488075@qq.com</cp:lastModifiedBy>
  <cp:revision>10</cp:revision>
  <dcterms:created xsi:type="dcterms:W3CDTF">2015-05-05T08:02:00Z</dcterms:created>
  <dcterms:modified xsi:type="dcterms:W3CDTF">2018-11-14T15:03:12Z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2052-10.1.0.6875</vt:lpwstr>
  </property>
</Properties>
</file>